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F8FF1F-B3D0-4DEE-AAF0-4B569201C724}" type="datetimeFigureOut">
              <a:rPr lang="es-ES" smtClean="0"/>
              <a:pPr/>
              <a:t>15/02/2021</a:t>
            </a:fld>
            <a:endParaRPr lang="es-ES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0C88E3-EDA3-4E1A-929F-64A9EBF029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3429000"/>
            <a:ext cx="7786742" cy="2928958"/>
          </a:xfrm>
        </p:spPr>
        <p:txBody>
          <a:bodyPr>
            <a:normAutofit fontScale="47500" lnSpcReduction="20000"/>
          </a:bodyPr>
          <a:lstStyle/>
          <a:p>
            <a:endParaRPr lang="es-ES" sz="5100" dirty="0" smtClean="0">
              <a:solidFill>
                <a:schemeClr val="tx1"/>
              </a:solidFill>
            </a:endParaRPr>
          </a:p>
          <a:p>
            <a:pPr algn="ctr"/>
            <a:r>
              <a:rPr lang="es-ES" sz="5100" dirty="0" smtClean="0">
                <a:solidFill>
                  <a:schemeClr val="tx1"/>
                </a:solidFill>
              </a:rPr>
              <a:t>Vuelven los torneos al Club Español</a:t>
            </a:r>
          </a:p>
          <a:p>
            <a:pPr algn="ctr"/>
            <a:r>
              <a:rPr lang="es-ES" sz="5100" dirty="0" smtClean="0">
                <a:solidFill>
                  <a:schemeClr val="tx1"/>
                </a:solidFill>
              </a:rPr>
              <a:t>Sábado 20 de febrero 12 horas</a:t>
            </a:r>
          </a:p>
          <a:p>
            <a:pPr algn="ctr"/>
            <a:r>
              <a:rPr lang="es-ES" sz="5100" dirty="0" smtClean="0">
                <a:solidFill>
                  <a:schemeClr val="tx1"/>
                </a:solidFill>
              </a:rPr>
              <a:t>24 jugadores </a:t>
            </a:r>
            <a:r>
              <a:rPr lang="es-ES" sz="5100" dirty="0" smtClean="0">
                <a:solidFill>
                  <a:schemeClr val="tx1"/>
                </a:solidFill>
              </a:rPr>
              <a:t>individual por hándicap</a:t>
            </a:r>
            <a:endParaRPr lang="es-ES" sz="5100" dirty="0" smtClean="0">
              <a:solidFill>
                <a:schemeClr val="tx1"/>
              </a:solidFill>
            </a:endParaRPr>
          </a:p>
          <a:p>
            <a:pPr algn="ctr"/>
            <a:r>
              <a:rPr lang="es-ES" sz="5100" dirty="0" smtClean="0">
                <a:solidFill>
                  <a:schemeClr val="tx1"/>
                </a:solidFill>
              </a:rPr>
              <a:t>A 3 sets de 60 </a:t>
            </a:r>
          </a:p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Con protocolo COVID</a:t>
            </a:r>
          </a:p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Control de ingreso datos y temperatura</a:t>
            </a:r>
          </a:p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Uso barbijo</a:t>
            </a:r>
          </a:p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Solo Jugadores y organizadores</a:t>
            </a:r>
          </a:p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Sanitizaciòn antes y durante el torneo</a:t>
            </a:r>
          </a:p>
          <a:p>
            <a:endParaRPr lang="es-ES" dirty="0"/>
          </a:p>
        </p:txBody>
      </p:sp>
      <p:pic>
        <p:nvPicPr>
          <p:cNvPr id="4" name="3 Imagen" descr="10945650_772317949534201_409963737446882612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642918"/>
            <a:ext cx="2643206" cy="2643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43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ESPAÑOL</dc:creator>
  <cp:lastModifiedBy>ESPAÑOL</cp:lastModifiedBy>
  <cp:revision>4</cp:revision>
  <dcterms:created xsi:type="dcterms:W3CDTF">2021-02-13T01:40:43Z</dcterms:created>
  <dcterms:modified xsi:type="dcterms:W3CDTF">2021-02-15T14:16:33Z</dcterms:modified>
</cp:coreProperties>
</file>